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FF6600"/>
    <a:srgbClr val="766F54"/>
    <a:srgbClr val="FDF1C4"/>
    <a:srgbClr val="E5D49A"/>
    <a:srgbClr val="BCB800"/>
    <a:srgbClr val="525F84"/>
    <a:srgbClr val="D7DBE6"/>
    <a:srgbClr val="CBD000"/>
    <a:srgbClr val="C7E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100" d="100"/>
          <a:sy n="100" d="100"/>
        </p:scale>
        <p:origin x="5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1.wdp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microsoft.com/office/2007/relationships/hdphoto" Target="../media/hdphoto24.wdp"/><Relationship Id="rId21" Type="http://schemas.microsoft.com/office/2007/relationships/hdphoto" Target="../media/hdphoto15.wdp"/><Relationship Id="rId34" Type="http://schemas.openxmlformats.org/officeDocument/2006/relationships/image" Target="../media/image41.png"/><Relationship Id="rId7" Type="http://schemas.microsoft.com/office/2007/relationships/hdphoto" Target="../media/hdphoto8.wdp"/><Relationship Id="rId12" Type="http://schemas.openxmlformats.org/officeDocument/2006/relationships/image" Target="../media/image30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33" Type="http://schemas.microsoft.com/office/2007/relationships/hdphoto" Target="../media/hdphoto21.wdp"/><Relationship Id="rId38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0.wdp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microsoft.com/office/2007/relationships/hdphoto" Target="../media/hdphoto23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microsoft.com/office/2007/relationships/hdphoto" Target="../media/hdphoto14.wdp"/><Relationship Id="rId31" Type="http://schemas.microsoft.com/office/2007/relationships/hdphoto" Target="../media/hdphoto20.wdp"/><Relationship Id="rId4" Type="http://schemas.openxmlformats.org/officeDocument/2006/relationships/image" Target="../media/image26.png"/><Relationship Id="rId9" Type="http://schemas.microsoft.com/office/2007/relationships/hdphoto" Target="../media/hdphoto9.wdp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microsoft.com/office/2007/relationships/hdphoto" Target="../media/hdphoto18.wdp"/><Relationship Id="rId30" Type="http://schemas.openxmlformats.org/officeDocument/2006/relationships/image" Target="../media/image39.png"/><Relationship Id="rId35" Type="http://schemas.microsoft.com/office/2007/relationships/hdphoto" Target="../media/hdphoto22.wdp"/><Relationship Id="rId8" Type="http://schemas.openxmlformats.org/officeDocument/2006/relationships/image" Target="../media/image28.png"/><Relationship Id="rId3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26520"/>
            <a:ext cx="5089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Workflow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7848C2-0001-A4EB-B490-AD79136A1755}"/>
              </a:ext>
            </a:extLst>
          </p:cNvPr>
          <p:cNvGrpSpPr/>
          <p:nvPr/>
        </p:nvGrpSpPr>
        <p:grpSpPr>
          <a:xfrm>
            <a:off x="1992105" y="732601"/>
            <a:ext cx="8207791" cy="6048560"/>
            <a:chOff x="3303916" y="732601"/>
            <a:chExt cx="8207791" cy="60485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34E4BB-E2C2-6648-C6E2-8DC19BE1D5F2}"/>
                </a:ext>
              </a:extLst>
            </p:cNvPr>
            <p:cNvGrpSpPr/>
            <p:nvPr/>
          </p:nvGrpSpPr>
          <p:grpSpPr>
            <a:xfrm>
              <a:off x="3303916" y="1730087"/>
              <a:ext cx="8195091" cy="508959"/>
              <a:chOff x="3303916" y="1859481"/>
              <a:chExt cx="8195091" cy="508959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C0B976A-5F36-A5BB-91CA-D07487577E8A}"/>
                  </a:ext>
                </a:extLst>
              </p:cNvPr>
              <p:cNvSpPr/>
              <p:nvPr/>
            </p:nvSpPr>
            <p:spPr>
              <a:xfrm>
                <a:off x="3303916" y="1859483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 collected through various sources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A4A4913-30B2-A988-A782-67FBDFBA5682}"/>
                  </a:ext>
                </a:extLst>
              </p:cNvPr>
              <p:cNvSpPr/>
              <p:nvPr/>
            </p:nvSpPr>
            <p:spPr>
              <a:xfrm>
                <a:off x="6396484" y="1859482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Resized images stored; info stored in metadata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F991937-4E64-3B03-5387-0450E8D23E65}"/>
                  </a:ext>
                </a:extLst>
              </p:cNvPr>
              <p:cNvSpPr/>
              <p:nvPr/>
            </p:nvSpPr>
            <p:spPr>
              <a:xfrm>
                <a:off x="9489052" y="1859481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collects, interpolates images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23FBE2-23C0-2898-E09C-769C3E56825C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5313871" y="1984567"/>
              <a:ext cx="1082613" cy="1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803982-91C7-A847-9879-D3B777D572D0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 flipV="1">
              <a:off x="8406439" y="1984566"/>
              <a:ext cx="1082613" cy="1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87E3DE-F67E-5248-42FC-71F7F713C0B8}"/>
                </a:ext>
              </a:extLst>
            </p:cNvPr>
            <p:cNvGrpSpPr/>
            <p:nvPr/>
          </p:nvGrpSpPr>
          <p:grpSpPr>
            <a:xfrm>
              <a:off x="3303916" y="4001145"/>
              <a:ext cx="8195091" cy="508958"/>
              <a:chOff x="3303916" y="3962326"/>
              <a:chExt cx="8195091" cy="50895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2B5EF6-6587-48D4-7A6C-1D8D3A67FB03}"/>
                  </a:ext>
                </a:extLst>
              </p:cNvPr>
              <p:cNvSpPr/>
              <p:nvPr/>
            </p:nvSpPr>
            <p:spPr>
              <a:xfrm>
                <a:off x="6396484" y="3962326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developed 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5DCBACB-AAFB-4C20-F98A-82021C44B303}"/>
                  </a:ext>
                </a:extLst>
              </p:cNvPr>
              <p:cNvSpPr/>
              <p:nvPr/>
            </p:nvSpPr>
            <p:spPr>
              <a:xfrm>
                <a:off x="3303916" y="3962327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Optimal model stored on Dropbox (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.pth</a:t>
                </a:r>
                <a:r>
                  <a:rPr lang="en-US" sz="1200" dirty="0"/>
                  <a:t>)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66BE257-1A02-AF5B-99BC-FBBD1D8F00F0}"/>
                  </a:ext>
                </a:extLst>
              </p:cNvPr>
              <p:cNvSpPr/>
              <p:nvPr/>
            </p:nvSpPr>
            <p:spPr>
              <a:xfrm>
                <a:off x="9489052" y="3962327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Dataset is split into training / validation set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901515-4F89-AA00-4CCD-DFCEB784D5F6}"/>
                </a:ext>
              </a:extLst>
            </p:cNvPr>
            <p:cNvCxnSpPr>
              <a:cxnSpLocks/>
              <a:stCxn id="8" idx="1"/>
              <a:endCxn id="4" idx="3"/>
            </p:cNvCxnSpPr>
            <p:nvPr/>
          </p:nvCxnSpPr>
          <p:spPr>
            <a:xfrm flipH="1" flipV="1">
              <a:off x="8406439" y="4255624"/>
              <a:ext cx="1082613" cy="1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8E613-7600-45DC-4865-ACD27AA94653}"/>
                </a:ext>
              </a:extLst>
            </p:cNvPr>
            <p:cNvCxnSpPr>
              <a:cxnSpLocks/>
              <a:stCxn id="4" idx="1"/>
              <a:endCxn id="6" idx="3"/>
            </p:cNvCxnSpPr>
            <p:nvPr/>
          </p:nvCxnSpPr>
          <p:spPr>
            <a:xfrm flipH="1">
              <a:off x="5313871" y="4255624"/>
              <a:ext cx="1082613" cy="1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50E544-78BE-6618-A2C8-23DE0BE2BD11}"/>
                </a:ext>
              </a:extLst>
            </p:cNvPr>
            <p:cNvGrpSpPr/>
            <p:nvPr/>
          </p:nvGrpSpPr>
          <p:grpSpPr>
            <a:xfrm>
              <a:off x="3303916" y="6272203"/>
              <a:ext cx="8195092" cy="508958"/>
              <a:chOff x="3303916" y="6272203"/>
              <a:chExt cx="8195092" cy="5089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2F2EB53-CBAF-F9CD-A713-C5C96CEF569B}"/>
                  </a:ext>
                </a:extLst>
              </p:cNvPr>
              <p:cNvSpPr/>
              <p:nvPr/>
            </p:nvSpPr>
            <p:spPr>
              <a:xfrm>
                <a:off x="3303916" y="6272204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 input by user via website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DDAEF24-DDFB-5C4F-8F81-0E882ECBFF85}"/>
                  </a:ext>
                </a:extLst>
              </p:cNvPr>
              <p:cNvSpPr/>
              <p:nvPr/>
            </p:nvSpPr>
            <p:spPr>
              <a:xfrm>
                <a:off x="6396485" y="6272203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 transferred to model via Railway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1B57045-E5E4-984B-5AD7-7B8C171BC2E1}"/>
                  </a:ext>
                </a:extLst>
              </p:cNvPr>
              <p:cNvSpPr/>
              <p:nvPr/>
            </p:nvSpPr>
            <p:spPr>
              <a:xfrm>
                <a:off x="9489053" y="6272203"/>
                <a:ext cx="2009955" cy="508957"/>
              </a:xfrm>
              <a:prstGeom prst="roundRect">
                <a:avLst/>
              </a:prstGeom>
              <a:solidFill>
                <a:srgbClr val="FDF1C4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Predictions returned to user via website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BCEECF-8D2A-EAAC-1706-6854086F34D4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 flipV="1">
              <a:off x="5313871" y="6526682"/>
              <a:ext cx="1082614" cy="1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AE8502-4DDD-AE06-4179-3F448380F8A4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406440" y="6526682"/>
              <a:ext cx="1082613" cy="0"/>
            </a:xfrm>
            <a:prstGeom prst="line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39D10047-37D7-399C-8674-E6DF35EEEA28}"/>
                </a:ext>
              </a:extLst>
            </p:cNvPr>
            <p:cNvCxnSpPr>
              <a:stCxn id="5" idx="3"/>
              <a:endCxn id="8" idx="3"/>
            </p:cNvCxnSpPr>
            <p:nvPr/>
          </p:nvCxnSpPr>
          <p:spPr>
            <a:xfrm>
              <a:off x="11499007" y="1984566"/>
              <a:ext cx="12700" cy="2271059"/>
            </a:xfrm>
            <a:prstGeom prst="bentConnector3">
              <a:avLst>
                <a:gd name="adj1" fmla="val 1800000"/>
              </a:avLst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6637335-2566-96EB-C839-2CCE9F7BED76}"/>
                </a:ext>
              </a:extLst>
            </p:cNvPr>
            <p:cNvCxnSpPr>
              <a:cxnSpLocks/>
              <a:stCxn id="6" idx="1"/>
              <a:endCxn id="7" idx="1"/>
            </p:cNvCxnSpPr>
            <p:nvPr/>
          </p:nvCxnSpPr>
          <p:spPr>
            <a:xfrm rot="10800000" flipV="1">
              <a:off x="3303916" y="4255625"/>
              <a:ext cx="12700" cy="2271058"/>
            </a:xfrm>
            <a:prstGeom prst="bentConnector3">
              <a:avLst>
                <a:gd name="adj1" fmla="val 1800000"/>
              </a:avLst>
            </a:prstGeom>
            <a:noFill/>
            <a:ln w="50800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3" name="Picture 42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3F05B685-FFC6-936A-D75C-9AF1BF3E5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6399128" y="732602"/>
              <a:ext cx="933606" cy="933607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4" name="Picture 43" descr="A close up of a jaw&#10;&#10;AI-generated content may be incorrect.">
              <a:extLst>
                <a:ext uri="{FF2B5EF4-FFF2-40B4-BE49-F238E27FC236}">
                  <a16:creationId xmlns:a16="http://schemas.microsoft.com/office/drawing/2014/main" id="{5C4D0F63-C713-31DF-6ED1-01C52C2E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7214838" y="1049809"/>
              <a:ext cx="1164169" cy="66397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7" name="Picture 46" descr="A deer walking in the dark&#10;&#10;AI-generated content may be incorrect.">
              <a:extLst>
                <a:ext uri="{FF2B5EF4-FFF2-40B4-BE49-F238E27FC236}">
                  <a16:creationId xmlns:a16="http://schemas.microsoft.com/office/drawing/2014/main" id="{02DC2517-D4D3-8478-5080-88A8AFB2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1" r="18958"/>
            <a:stretch/>
          </p:blipFill>
          <p:spPr>
            <a:xfrm>
              <a:off x="9487103" y="732601"/>
              <a:ext cx="933606" cy="933607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8" name="Picture 47" descr="A close up of a jaw&#10;&#10;AI-generated content may be incorrect.">
              <a:extLst>
                <a:ext uri="{FF2B5EF4-FFF2-40B4-BE49-F238E27FC236}">
                  <a16:creationId xmlns:a16="http://schemas.microsoft.com/office/drawing/2014/main" id="{C95B2921-804C-D3F6-D45C-FAE57D980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r="6966"/>
            <a:stretch/>
          </p:blipFill>
          <p:spPr>
            <a:xfrm>
              <a:off x="10320103" y="1046554"/>
              <a:ext cx="1164169" cy="66397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728D923-B3B8-6131-1E3A-652E6A3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396484" y="3027709"/>
              <a:ext cx="2009955" cy="72039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13006F83-C3E4-C634-B242-F1E2D291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87104" y="2796930"/>
              <a:ext cx="1984555" cy="118194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8504D9-742A-CD02-26B8-82415A841554}"/>
                </a:ext>
              </a:extLst>
            </p:cNvPr>
            <p:cNvGrpSpPr/>
            <p:nvPr/>
          </p:nvGrpSpPr>
          <p:grpSpPr>
            <a:xfrm>
              <a:off x="3741307" y="3052807"/>
              <a:ext cx="1024892" cy="926071"/>
              <a:chOff x="4334534" y="1216324"/>
              <a:chExt cx="3494176" cy="3157267"/>
            </a:xfrm>
          </p:grpSpPr>
          <p:pic>
            <p:nvPicPr>
              <p:cNvPr id="1030" name="Picture 6" descr="Dropbox Icon File #63950 - Free Icons Library">
                <a:extLst>
                  <a:ext uri="{FF2B5EF4-FFF2-40B4-BE49-F238E27FC236}">
                    <a16:creationId xmlns:a16="http://schemas.microsoft.com/office/drawing/2014/main" id="{EAF2F8DD-F05A-A67A-8239-2869CF9E5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80" t="4629" r="14471" b="30631"/>
              <a:stretch/>
            </p:blipFill>
            <p:spPr bwMode="auto">
              <a:xfrm>
                <a:off x="4334534" y="1216324"/>
                <a:ext cx="3494176" cy="3157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PTH File Extension | Associated Programs | Free Online Tools - FileProInfo">
                <a:extLst>
                  <a:ext uri="{FF2B5EF4-FFF2-40B4-BE49-F238E27FC236}">
                    <a16:creationId xmlns:a16="http://schemas.microsoft.com/office/drawing/2014/main" id="{E3DD21A6-5CFF-D083-3322-106B82E121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4" r="516" b="7035"/>
              <a:stretch>
                <a:fillRect/>
              </a:stretch>
            </p:blipFill>
            <p:spPr bwMode="auto">
              <a:xfrm>
                <a:off x="5313872" y="1500390"/>
                <a:ext cx="1552754" cy="1605119"/>
              </a:xfrm>
              <a:custGeom>
                <a:avLst/>
                <a:gdLst>
                  <a:gd name="connsiteX0" fmla="*/ 0 w 1552754"/>
                  <a:gd name="connsiteY0" fmla="*/ 0 h 1605119"/>
                  <a:gd name="connsiteX1" fmla="*/ 1552754 w 1552754"/>
                  <a:gd name="connsiteY1" fmla="*/ 0 h 1605119"/>
                  <a:gd name="connsiteX2" fmla="*/ 1552754 w 1552754"/>
                  <a:gd name="connsiteY2" fmla="*/ 1122040 h 1605119"/>
                  <a:gd name="connsiteX3" fmla="*/ 776377 w 1552754"/>
                  <a:gd name="connsiteY3" fmla="*/ 1605119 h 1605119"/>
                  <a:gd name="connsiteX4" fmla="*/ 0 w 1552754"/>
                  <a:gd name="connsiteY4" fmla="*/ 1130667 h 160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2754" h="1605119">
                    <a:moveTo>
                      <a:pt x="0" y="0"/>
                    </a:moveTo>
                    <a:lnTo>
                      <a:pt x="1552754" y="0"/>
                    </a:lnTo>
                    <a:lnTo>
                      <a:pt x="1552754" y="1122040"/>
                    </a:lnTo>
                    <a:lnTo>
                      <a:pt x="776377" y="1605119"/>
                    </a:lnTo>
                    <a:lnTo>
                      <a:pt x="0" y="1130667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CB14FE-6B0F-6D28-1CCE-DA9DFB5E3E29}"/>
                </a:ext>
              </a:extLst>
            </p:cNvPr>
            <p:cNvGrpSpPr/>
            <p:nvPr/>
          </p:nvGrpSpPr>
          <p:grpSpPr>
            <a:xfrm>
              <a:off x="3400850" y="5083573"/>
              <a:ext cx="1808074" cy="1095369"/>
              <a:chOff x="3557234" y="4429381"/>
              <a:chExt cx="2248484" cy="136217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F1783E4-A428-E154-1DD2-965D08CEE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11229" t="11429" r="11635" b="19121"/>
              <a:stretch/>
            </p:blipFill>
            <p:spPr>
              <a:xfrm>
                <a:off x="4218347" y="4429381"/>
                <a:ext cx="1587371" cy="13536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33" descr="A deer with antlers standing in the grass&#10;&#10;AI-generated content may be incorrect.">
                <a:extLst>
                  <a:ext uri="{FF2B5EF4-FFF2-40B4-BE49-F238E27FC236}">
                    <a16:creationId xmlns:a16="http://schemas.microsoft.com/office/drawing/2014/main" id="{94AA4B2B-CB46-EF9B-380B-2062475F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83847">
                <a:off x="3557234" y="4926220"/>
                <a:ext cx="865339" cy="8653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8660A7A-0F92-BB89-B58D-7B29A4B22183}"/>
                </a:ext>
              </a:extLst>
            </p:cNvPr>
            <p:cNvGrpSpPr/>
            <p:nvPr/>
          </p:nvGrpSpPr>
          <p:grpSpPr>
            <a:xfrm>
              <a:off x="6693094" y="4845051"/>
              <a:ext cx="1393986" cy="1397794"/>
              <a:chOff x="6628947" y="4527279"/>
              <a:chExt cx="1576328" cy="1580634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2D52C80-0459-DA4E-AA8F-8F7AB3AEB68D}"/>
                  </a:ext>
                </a:extLst>
              </p:cNvPr>
              <p:cNvSpPr/>
              <p:nvPr/>
            </p:nvSpPr>
            <p:spPr>
              <a:xfrm>
                <a:off x="6853193" y="4785836"/>
                <a:ext cx="1144356" cy="1144355"/>
              </a:xfrm>
              <a:prstGeom prst="arc">
                <a:avLst>
                  <a:gd name="adj1" fmla="val 1131949"/>
                  <a:gd name="adj2" fmla="val 20917249"/>
                </a:avLst>
              </a:prstGeom>
              <a:ln w="123825">
                <a:solidFill>
                  <a:schemeClr val="accent1">
                    <a:shade val="90000"/>
                    <a:alpha val="36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 descr="Railway Design | Railway Design | Railway">
                <a:extLst>
                  <a:ext uri="{FF2B5EF4-FFF2-40B4-BE49-F238E27FC236}">
                    <a16:creationId xmlns:a16="http://schemas.microsoft.com/office/drawing/2014/main" id="{260EA493-E99E-E996-C2EA-233B3715E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duotone>
                  <a:srgbClr val="A5301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8887" b="89844" l="8203" r="91211">
                            <a14:foregroundMark x1="50391" y1="8887" x2="50391" y2="8887"/>
                            <a14:foregroundMark x1="30273" y1="35840" x2="30273" y2="35840"/>
                            <a14:foregroundMark x1="35254" y1="53711" x2="35254" y2="53711"/>
                            <a14:foregroundMark x1="46289" y1="76367" x2="46289" y2="76367"/>
                            <a14:foregroundMark x1="91211" y1="51367" x2="91211" y2="51367"/>
                            <a14:foregroundMark x1="76270" y1="65820" x2="52930" y2="65234"/>
                            <a14:foregroundMark x1="16504" y1="29590" x2="13184" y2="38086"/>
                            <a14:foregroundMark x1="13184" y1="38086" x2="11816" y2="50684"/>
                            <a14:foregroundMark x1="11816" y1="50684" x2="16699" y2="66113"/>
                            <a14:foregroundMark x1="16699" y1="66113" x2="18750" y2="69824"/>
                            <a14:foregroundMark x1="27344" y1="26953" x2="28223" y2="74414"/>
                            <a14:foregroundMark x1="39551" y1="32129" x2="39551" y2="32129"/>
                            <a14:foregroundMark x1="39063" y1="42871" x2="39063" y2="42871"/>
                            <a14:foregroundMark x1="41406" y1="51367" x2="41406" y2="51367"/>
                            <a14:foregroundMark x1="42773" y1="58301" x2="42773" y2="58301"/>
                            <a14:foregroundMark x1="44141" y1="64551" x2="44336" y2="65039"/>
                            <a14:foregroundMark x1="81934" y1="65234" x2="81934" y2="65234"/>
                            <a14:foregroundMark x1="70410" y1="52246" x2="70410" y2="52246"/>
                            <a14:foregroundMark x1="71680" y1="50391" x2="71680" y2="50391"/>
                            <a14:foregroundMark x1="69141" y1="33984" x2="70117" y2="57129"/>
                            <a14:foregroundMark x1="13184" y1="31641" x2="29688" y2="31348"/>
                            <a14:foregroundMark x1="29688" y1="31348" x2="62598" y2="36133"/>
                            <a14:foregroundMark x1="62598" y1="36133" x2="71484" y2="45996"/>
                            <a14:foregroundMark x1="71484" y1="45996" x2="73535" y2="54492"/>
                            <a14:foregroundMark x1="73535" y1="54492" x2="67773" y2="57910"/>
                            <a14:foregroundMark x1="9180" y1="58203" x2="55762" y2="56934"/>
                            <a14:foregroundMark x1="55762" y1="56934" x2="69434" y2="57813"/>
                            <a14:foregroundMark x1="8203" y1="50586" x2="58496" y2="49902"/>
                            <a14:foregroundMark x1="58496" y1="49902" x2="59863" y2="49902"/>
                            <a14:foregroundMark x1="9766" y1="42090" x2="20410" y2="42773"/>
                            <a14:foregroundMark x1="13477" y1="30176" x2="11621" y2="37402"/>
                            <a14:foregroundMark x1="10254" y1="62598" x2="13867" y2="69336"/>
                            <a14:foregroundMark x1="10156" y1="62207" x2="12891" y2="68652"/>
                            <a14:foregroundMark x1="25391" y1="65137" x2="62598" y2="65137"/>
                            <a14:foregroundMark x1="8594" y1="55371" x2="10059" y2="60547"/>
                            <a14:foregroundMark x1="8691" y1="47656" x2="8496" y2="53125"/>
                            <a14:foregroundMark x1="8594" y1="47461" x2="8301" y2="52637"/>
                            <a14:foregroundMark x1="8496" y1="48047" x2="8301" y2="52734"/>
                            <a14:foregroundMark x1="8301" y1="47949" x2="8203" y2="52637"/>
                            <a14:foregroundMark x1="9473" y1="39258" x2="8887" y2="44531"/>
                            <a14:foregroundMark x1="89551" y1="62793" x2="85938" y2="68848"/>
                            <a14:foregroundMark x1="89453" y1="62891" x2="86914" y2="69336"/>
                            <a14:foregroundMark x1="13770" y1="28906" x2="11426" y2="35254"/>
                            <a14:foregroundMark x1="14160" y1="28711" x2="11133" y2="352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1" t="7084" r="7593" b="8353"/>
              <a:stretch/>
            </p:blipFill>
            <p:spPr bwMode="auto">
              <a:xfrm>
                <a:off x="7178470" y="4527279"/>
                <a:ext cx="493800" cy="49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PTH File Extension | Associated Programs | Free Online Tools - FileProInfo">
                <a:extLst>
                  <a:ext uri="{FF2B5EF4-FFF2-40B4-BE49-F238E27FC236}">
                    <a16:creationId xmlns:a16="http://schemas.microsoft.com/office/drawing/2014/main" id="{30F45827-214E-746E-1FF9-BE4338CA4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8947" y="5018276"/>
                <a:ext cx="493799" cy="613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AE6549F-0F88-3AB2-368B-8F58F783A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11229" r="11635"/>
              <a:stretch/>
            </p:blipFill>
            <p:spPr>
              <a:xfrm>
                <a:off x="7746648" y="4952868"/>
                <a:ext cx="458627" cy="5631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9" name="Picture 8" descr="Railway Design | Railway Design | Railway">
                <a:extLst>
                  <a:ext uri="{FF2B5EF4-FFF2-40B4-BE49-F238E27FC236}">
                    <a16:creationId xmlns:a16="http://schemas.microsoft.com/office/drawing/2014/main" id="{65E65F68-F1DD-14EB-F203-31A432C831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duotone>
                  <a:srgbClr val="A53010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8887" b="89844" l="8203" r="91211">
                            <a14:foregroundMark x1="50391" y1="8887" x2="50391" y2="8887"/>
                            <a14:foregroundMark x1="30273" y1="35840" x2="30273" y2="35840"/>
                            <a14:foregroundMark x1="35254" y1="53711" x2="35254" y2="53711"/>
                            <a14:foregroundMark x1="46289" y1="76367" x2="46289" y2="76367"/>
                            <a14:foregroundMark x1="91211" y1="51367" x2="91211" y2="51367"/>
                            <a14:foregroundMark x1="76270" y1="65820" x2="52930" y2="65234"/>
                            <a14:foregroundMark x1="16504" y1="29590" x2="13184" y2="38086"/>
                            <a14:foregroundMark x1="13184" y1="38086" x2="11816" y2="50684"/>
                            <a14:foregroundMark x1="11816" y1="50684" x2="16699" y2="66113"/>
                            <a14:foregroundMark x1="16699" y1="66113" x2="18750" y2="69824"/>
                            <a14:foregroundMark x1="27344" y1="26953" x2="28223" y2="74414"/>
                            <a14:foregroundMark x1="39551" y1="32129" x2="39551" y2="32129"/>
                            <a14:foregroundMark x1="39063" y1="42871" x2="39063" y2="42871"/>
                            <a14:foregroundMark x1="41406" y1="51367" x2="41406" y2="51367"/>
                            <a14:foregroundMark x1="42773" y1="58301" x2="42773" y2="58301"/>
                            <a14:foregroundMark x1="44141" y1="64551" x2="44336" y2="65039"/>
                            <a14:foregroundMark x1="81934" y1="65234" x2="81934" y2="65234"/>
                            <a14:foregroundMark x1="70410" y1="52246" x2="70410" y2="52246"/>
                            <a14:foregroundMark x1="71680" y1="50391" x2="71680" y2="50391"/>
                            <a14:foregroundMark x1="69141" y1="33984" x2="70117" y2="57129"/>
                            <a14:foregroundMark x1="13184" y1="31641" x2="29688" y2="31348"/>
                            <a14:foregroundMark x1="29688" y1="31348" x2="62598" y2="36133"/>
                            <a14:foregroundMark x1="62598" y1="36133" x2="71484" y2="45996"/>
                            <a14:foregroundMark x1="71484" y1="45996" x2="73535" y2="54492"/>
                            <a14:foregroundMark x1="73535" y1="54492" x2="67773" y2="57910"/>
                            <a14:foregroundMark x1="9180" y1="58203" x2="55762" y2="56934"/>
                            <a14:foregroundMark x1="55762" y1="56934" x2="69434" y2="57813"/>
                            <a14:foregroundMark x1="8203" y1="50586" x2="58496" y2="49902"/>
                            <a14:foregroundMark x1="58496" y1="49902" x2="59863" y2="49902"/>
                            <a14:foregroundMark x1="9766" y1="42090" x2="20410" y2="42773"/>
                            <a14:foregroundMark x1="13477" y1="30176" x2="11621" y2="37402"/>
                            <a14:foregroundMark x1="10254" y1="62598" x2="13867" y2="69336"/>
                            <a14:foregroundMark x1="10156" y1="62207" x2="12891" y2="68652"/>
                            <a14:foregroundMark x1="25391" y1="65137" x2="62598" y2="65137"/>
                            <a14:foregroundMark x1="8594" y1="55371" x2="10059" y2="60547"/>
                            <a14:foregroundMark x1="8691" y1="47656" x2="8496" y2="53125"/>
                            <a14:foregroundMark x1="8594" y1="47461" x2="8301" y2="52637"/>
                            <a14:foregroundMark x1="8496" y1="48047" x2="8301" y2="52734"/>
                            <a14:foregroundMark x1="8301" y1="47949" x2="8203" y2="52637"/>
                            <a14:foregroundMark x1="9473" y1="39258" x2="8887" y2="44531"/>
                            <a14:foregroundMark x1="89551" y1="62793" x2="85938" y2="68848"/>
                            <a14:foregroundMark x1="89453" y1="62891" x2="86914" y2="69336"/>
                            <a14:foregroundMark x1="13770" y1="28906" x2="11426" y2="35254"/>
                            <a14:foregroundMark x1="14160" y1="28711" x2="11133" y2="352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1" t="7084" r="7593" b="8353"/>
              <a:stretch/>
            </p:blipFill>
            <p:spPr bwMode="auto">
              <a:xfrm>
                <a:off x="7178470" y="5616916"/>
                <a:ext cx="493800" cy="49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A4D162-4C9D-86D4-1C39-2EAD99476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87103" y="5230565"/>
              <a:ext cx="2011813" cy="9965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6350">
              <a:solidFill>
                <a:schemeClr val="tx1"/>
              </a:solidFill>
            </a:ln>
            <a:effectLst/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417F5D-B006-C1EE-A601-CBD5FDDB8226}"/>
                </a:ext>
              </a:extLst>
            </p:cNvPr>
            <p:cNvGrpSpPr/>
            <p:nvPr/>
          </p:nvGrpSpPr>
          <p:grpSpPr>
            <a:xfrm>
              <a:off x="3495105" y="756950"/>
              <a:ext cx="1627575" cy="933609"/>
              <a:chOff x="3685174" y="732601"/>
              <a:chExt cx="1627575" cy="933609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631F87C1-3CB2-5C52-5486-3BEF23063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85174" y="732601"/>
                <a:ext cx="955388" cy="933609"/>
              </a:xfrm>
              <a:prstGeom prst="roundRect">
                <a:avLst>
                  <a:gd name="adj" fmla="val 9618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26" name="Picture 2" descr="Youtube I - Social media &amp; Logos Icons">
                <a:extLst>
                  <a:ext uri="{FF2B5EF4-FFF2-40B4-BE49-F238E27FC236}">
                    <a16:creationId xmlns:a16="http://schemas.microsoft.com/office/drawing/2014/main" id="{9931179C-6BA0-5424-0BE5-D820E9EE98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02" t="23410" r="12939" b="23786"/>
              <a:stretch/>
            </p:blipFill>
            <p:spPr bwMode="auto">
              <a:xfrm>
                <a:off x="4731447" y="992451"/>
                <a:ext cx="581302" cy="413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0113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26520"/>
            <a:ext cx="5089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4" name="Picture 2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1FE572-DF79-2E14-5C82-2A632D29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896417"/>
            <a:ext cx="1797751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EAEFB1C-87A4-1E68-6963-EDDA65614273}"/>
              </a:ext>
            </a:extLst>
          </p:cNvPr>
          <p:cNvSpPr txBox="1"/>
          <p:nvPr/>
        </p:nvSpPr>
        <p:spPr>
          <a:xfrm>
            <a:off x="872330" y="706374"/>
            <a:ext cx="186601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250116_241016_VA_2p5_NDA</a:t>
            </a:r>
          </a:p>
        </p:txBody>
      </p:sp>
      <p:pic>
        <p:nvPicPr>
          <p:cNvPr id="55" name="Picture 5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AF166890-8B3C-B47E-7E3C-7F5544CE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6" y="896417"/>
            <a:ext cx="1775638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8BDFB9-7D2D-E8B9-6EA9-A915452E896A}"/>
              </a:ext>
            </a:extLst>
          </p:cNvPr>
          <p:cNvSpPr txBox="1"/>
          <p:nvPr/>
        </p:nvSpPr>
        <p:spPr>
          <a:xfrm>
            <a:off x="2893780" y="706374"/>
            <a:ext cx="1824811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240723_241107_KS_4p5_NDA</a:t>
            </a:r>
          </a:p>
        </p:txBody>
      </p:sp>
      <p:pic>
        <p:nvPicPr>
          <p:cNvPr id="54" name="Picture 5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4B2822-CF43-622C-282C-DF3AE0EE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2" y="896417"/>
            <a:ext cx="1771022" cy="178066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50F7D8-19F4-07E3-78F7-72C6FDAE2438}"/>
              </a:ext>
            </a:extLst>
          </p:cNvPr>
          <p:cNvSpPr txBox="1"/>
          <p:nvPr/>
        </p:nvSpPr>
        <p:spPr>
          <a:xfrm>
            <a:off x="4888858" y="706374"/>
            <a:ext cx="183634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250202_230916_KY_3p5_NDA</a:t>
            </a:r>
          </a:p>
        </p:txBody>
      </p:sp>
      <p:pic>
        <p:nvPicPr>
          <p:cNvPr id="52" name="Picture 51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7FBEB569-749D-362A-A6BB-A65B691E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" y="2944651"/>
            <a:ext cx="1793069" cy="178175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BF3377E-E0D5-4D25-0D71-EBEEAA777A6C}"/>
              </a:ext>
            </a:extLst>
          </p:cNvPr>
          <p:cNvSpPr txBox="1"/>
          <p:nvPr/>
        </p:nvSpPr>
        <p:spPr>
          <a:xfrm>
            <a:off x="859145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250521_240909_WV_4p5_NDA</a:t>
            </a:r>
          </a:p>
        </p:txBody>
      </p:sp>
      <p:pic>
        <p:nvPicPr>
          <p:cNvPr id="51" name="Picture 50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FC042358-6475-926C-D78D-2905BC638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2944651"/>
            <a:ext cx="1779654" cy="178175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01E5E9E-55EB-7B7A-0153-9787F77F72C1}"/>
              </a:ext>
            </a:extLst>
          </p:cNvPr>
          <p:cNvSpPr txBox="1"/>
          <p:nvPr/>
        </p:nvSpPr>
        <p:spPr>
          <a:xfrm>
            <a:off x="2897076" y="2749970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241219_241012_TX_3p5_NDA</a:t>
            </a:r>
          </a:p>
        </p:txBody>
      </p:sp>
      <p:pic>
        <p:nvPicPr>
          <p:cNvPr id="50" name="Picture 49" descr="A deer in a field&#10;&#10;AI-generated content may be incorrect.">
            <a:extLst>
              <a:ext uri="{FF2B5EF4-FFF2-40B4-BE49-F238E27FC236}">
                <a16:creationId xmlns:a16="http://schemas.microsoft.com/office/drawing/2014/main" id="{767C412C-A38F-BADF-C5CE-7B6DC7555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2944194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2E1B5C4-46D2-1D48-09E5-31F32F6D0F1C}"/>
              </a:ext>
            </a:extLst>
          </p:cNvPr>
          <p:cNvSpPr txBox="1"/>
          <p:nvPr/>
        </p:nvSpPr>
        <p:spPr>
          <a:xfrm>
            <a:off x="4860840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250707_240918_WV_4p5_NDA</a:t>
            </a:r>
          </a:p>
        </p:txBody>
      </p:sp>
      <p:pic>
        <p:nvPicPr>
          <p:cNvPr id="46" name="Picture 45" descr="A deer in a field&#10;&#10;AI-generated content may be incorrect.">
            <a:extLst>
              <a:ext uri="{FF2B5EF4-FFF2-40B4-BE49-F238E27FC236}">
                <a16:creationId xmlns:a16="http://schemas.microsoft.com/office/drawing/2014/main" id="{435278DB-4513-9BD0-575A-F1976B960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0FE8EC-4C3E-8541-FEB6-E772CC07550E}"/>
              </a:ext>
            </a:extLst>
          </p:cNvPr>
          <p:cNvSpPr txBox="1"/>
          <p:nvPr/>
        </p:nvSpPr>
        <p:spPr>
          <a:xfrm>
            <a:off x="896228" y="4816796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250603_241113_TX_3p5_NDA</a:t>
            </a:r>
          </a:p>
        </p:txBody>
      </p:sp>
      <p:pic>
        <p:nvPicPr>
          <p:cNvPr id="45" name="Picture 44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2012EBE1-34FB-85D9-4F0E-B0ED0B25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5012496"/>
            <a:ext cx="1779655" cy="177965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4D5EEE-1EE9-3007-B91D-571E5C6E95A0}"/>
              </a:ext>
            </a:extLst>
          </p:cNvPr>
          <p:cNvSpPr txBox="1"/>
          <p:nvPr/>
        </p:nvSpPr>
        <p:spPr>
          <a:xfrm>
            <a:off x="2902021" y="4816796"/>
            <a:ext cx="1808330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250803_240708_IN_4p5_NDA</a:t>
            </a:r>
          </a:p>
        </p:txBody>
      </p:sp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2773973-4519-7569-2C95-72463A2A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A50ACE-7CB5-6995-E1B3-9F629F364E72}"/>
              </a:ext>
            </a:extLst>
          </p:cNvPr>
          <p:cNvSpPr txBox="1"/>
          <p:nvPr/>
        </p:nvSpPr>
        <p:spPr>
          <a:xfrm>
            <a:off x="4902868" y="4816796"/>
            <a:ext cx="1808329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250906_250713_IN_3p5_NDA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FBF8C8-8124-1FF0-52DE-D3DE005EE42B}"/>
              </a:ext>
            </a:extLst>
          </p:cNvPr>
          <p:cNvSpPr txBox="1"/>
          <p:nvPr/>
        </p:nvSpPr>
        <p:spPr>
          <a:xfrm>
            <a:off x="7365056" y="410325"/>
            <a:ext cx="4499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3B574CB-43A4-1E2C-CEE3-75FB0F1DAC1B}"/>
              </a:ext>
            </a:extLst>
          </p:cNvPr>
          <p:cNvSpPr/>
          <p:nvPr/>
        </p:nvSpPr>
        <p:spPr>
          <a:xfrm>
            <a:off x="7610475" y="716080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1D97081-E32B-9232-C094-2AFDCF922767}"/>
              </a:ext>
            </a:extLst>
          </p:cNvPr>
          <p:cNvSpPr/>
          <p:nvPr/>
        </p:nvSpPr>
        <p:spPr>
          <a:xfrm>
            <a:off x="8350250" y="715933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110240F-B53C-3590-A40E-04D952CCBD46}"/>
              </a:ext>
            </a:extLst>
          </p:cNvPr>
          <p:cNvSpPr/>
          <p:nvPr/>
        </p:nvSpPr>
        <p:spPr>
          <a:xfrm>
            <a:off x="9093200" y="715933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8E0DA8-A4E3-C677-80C1-B26CA3608827}"/>
              </a:ext>
            </a:extLst>
          </p:cNvPr>
          <p:cNvSpPr/>
          <p:nvPr/>
        </p:nvSpPr>
        <p:spPr>
          <a:xfrm>
            <a:off x="9403266" y="715933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1780BB-40DA-E49C-7ECF-8EE0B1519254}"/>
              </a:ext>
            </a:extLst>
          </p:cNvPr>
          <p:cNvSpPr/>
          <p:nvPr/>
        </p:nvSpPr>
        <p:spPr>
          <a:xfrm>
            <a:off x="9857290" y="715933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194</TotalTime>
  <Words>297</Words>
  <Application>Microsoft Office PowerPoint</Application>
  <PresentationFormat>Widescreen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23</cp:revision>
  <dcterms:created xsi:type="dcterms:W3CDTF">2025-09-25T11:19:30Z</dcterms:created>
  <dcterms:modified xsi:type="dcterms:W3CDTF">2025-10-01T12:42:07Z</dcterms:modified>
</cp:coreProperties>
</file>